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4" r:id="rId7"/>
    <p:sldId id="265" r:id="rId8"/>
    <p:sldId id="260" r:id="rId9"/>
    <p:sldId id="266" r:id="rId10"/>
    <p:sldId id="261" r:id="rId11"/>
    <p:sldId id="267" r:id="rId12"/>
    <p:sldId id="262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2A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4" d="100"/>
          <a:sy n="44" d="100"/>
        </p:scale>
        <p:origin x="72" y="9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5825D6-E4E5-4DF4-B89C-16C6E15F9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0163" y="2426300"/>
            <a:ext cx="6831673" cy="1086237"/>
          </a:xfrm>
        </p:spPr>
        <p:txBody>
          <a:bodyPr/>
          <a:lstStyle/>
          <a:p>
            <a:r>
              <a:rPr lang="en-US" sz="2400" dirty="0">
                <a:solidFill>
                  <a:srgbClr val="852A05"/>
                </a:solidFill>
                <a:latin typeface="Rockwell Extra Bold" panose="02060903040505020403" pitchFamily="18" charset="0"/>
              </a:rPr>
              <a:t>Prepared by: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Rockwell Extra Bold" panose="02060903040505020403" pitchFamily="18" charset="0"/>
              </a:rPr>
              <a:t>Nouran Ebrahim El Mohamady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39AEF-BB0E-46BE-B3F1-978E5F439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52" y="148388"/>
            <a:ext cx="7241036" cy="1838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2DBD0F-556C-4D04-AC91-4F8FB8D1C2A5}"/>
              </a:ext>
            </a:extLst>
          </p:cNvPr>
          <p:cNvSpPr txBox="1"/>
          <p:nvPr/>
        </p:nvSpPr>
        <p:spPr>
          <a:xfrm>
            <a:off x="2497055" y="5498062"/>
            <a:ext cx="4598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EG" sz="3200" b="1" dirty="0">
                <a:latin typeface="Dubai Medium" panose="020B0603030403030204" pitchFamily="34" charset="-78"/>
                <a:cs typeface="Dubai Medium" panose="020B0603030403030204" pitchFamily="34" charset="-78"/>
              </a:rPr>
              <a:t>تحت إشراف/ م. محمد خيري</a:t>
            </a:r>
            <a:endParaRPr lang="en-US" sz="3200" b="1" dirty="0"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28F406-6704-41FD-BA33-BEAEC9F87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515" y="3952125"/>
            <a:ext cx="3429000" cy="1838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D0B71F-BEE1-4B14-A5C9-5D84351D410C}"/>
              </a:ext>
            </a:extLst>
          </p:cNvPr>
          <p:cNvSpPr txBox="1"/>
          <p:nvPr/>
        </p:nvSpPr>
        <p:spPr>
          <a:xfrm>
            <a:off x="1320800" y="12488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52A05"/>
                </a:solidFill>
                <a:latin typeface="Rockwell Extra Bold" panose="02060903040505020403" pitchFamily="18" charset="0"/>
              </a:rPr>
              <a:t>Web Development</a:t>
            </a:r>
            <a:endParaRPr lang="en-US" dirty="0">
              <a:solidFill>
                <a:srgbClr val="852A0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517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C061E-E5AC-4ED1-AFBE-991D0F34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852A05"/>
                </a:solidFill>
              </a:rPr>
              <a:t>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885C8-BF26-414E-8E55-6A0344099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1" b="5128"/>
          <a:stretch/>
        </p:blipFill>
        <p:spPr>
          <a:xfrm>
            <a:off x="3710354" y="527538"/>
            <a:ext cx="8481646" cy="5978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756DB-7539-4B23-A6D7-EB8AD6B22DC0}"/>
              </a:ext>
            </a:extLst>
          </p:cNvPr>
          <p:cNvSpPr txBox="1"/>
          <p:nvPr/>
        </p:nvSpPr>
        <p:spPr>
          <a:xfrm>
            <a:off x="1195754" y="2171700"/>
            <a:ext cx="251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Html</a:t>
            </a:r>
          </a:p>
          <a:p>
            <a:r>
              <a:rPr lang="en-US" sz="2000" b="1" dirty="0" err="1"/>
              <a:t>Css</a:t>
            </a:r>
            <a:endParaRPr lang="en-US" sz="2000" b="1" dirty="0"/>
          </a:p>
          <a:p>
            <a:r>
              <a:rPr lang="en-US" sz="2000" b="1" dirty="0"/>
              <a:t>Php</a:t>
            </a:r>
          </a:p>
          <a:p>
            <a:r>
              <a:rPr lang="en-US" sz="2000" b="1" dirty="0" err="1"/>
              <a:t>mysql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06838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BE48B8-C46B-4780-963F-C66265412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62" b="4872"/>
          <a:stretch/>
        </p:blipFill>
        <p:spPr>
          <a:xfrm>
            <a:off x="931985" y="580292"/>
            <a:ext cx="1076178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17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ACCA8-01DA-4FA5-B18A-EE2AB18C0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852A05"/>
                </a:solidFill>
              </a:rPr>
              <a:t>Create new</a:t>
            </a:r>
            <a:br>
              <a:rPr lang="en-US" b="1" dirty="0">
                <a:solidFill>
                  <a:srgbClr val="852A05"/>
                </a:solidFill>
              </a:rPr>
            </a:br>
            <a:r>
              <a:rPr lang="en-US" b="1" dirty="0">
                <a:solidFill>
                  <a:srgbClr val="852A05"/>
                </a:solidFill>
              </a:rPr>
              <a:t> 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1922B-BF8D-413B-B80C-B05E9E262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49" b="4359"/>
          <a:stretch/>
        </p:blipFill>
        <p:spPr>
          <a:xfrm>
            <a:off x="4624754" y="545122"/>
            <a:ext cx="7567246" cy="60139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773C80-3196-4F0E-BCB5-6BBF72D6FAF7}"/>
              </a:ext>
            </a:extLst>
          </p:cNvPr>
          <p:cNvSpPr txBox="1"/>
          <p:nvPr/>
        </p:nvSpPr>
        <p:spPr>
          <a:xfrm>
            <a:off x="1371600" y="2743200"/>
            <a:ext cx="26201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Html</a:t>
            </a:r>
          </a:p>
          <a:p>
            <a:r>
              <a:rPr lang="en-US" sz="2000" b="1" dirty="0" err="1"/>
              <a:t>Css</a:t>
            </a:r>
            <a:endParaRPr lang="en-US" sz="2000" b="1" dirty="0"/>
          </a:p>
          <a:p>
            <a:r>
              <a:rPr lang="en-US" sz="2000" b="1" dirty="0"/>
              <a:t>Php</a:t>
            </a:r>
          </a:p>
          <a:p>
            <a:r>
              <a:rPr lang="en-US" sz="2000" b="1" dirty="0" err="1"/>
              <a:t>jeqry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7958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A7F47F-0D17-4DDD-B292-9DF25D59746E}"/>
              </a:ext>
            </a:extLst>
          </p:cNvPr>
          <p:cNvSpPr txBox="1"/>
          <p:nvPr/>
        </p:nvSpPr>
        <p:spPr>
          <a:xfrm>
            <a:off x="1565031" y="720969"/>
            <a:ext cx="47654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852A05"/>
                </a:solidFill>
              </a:rPr>
              <a:t>Data base</a:t>
            </a:r>
            <a:endParaRPr lang="en-US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279BF9-0169-4DC7-8E4D-CD088CDE7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79" r="39010" b="56667"/>
          <a:stretch/>
        </p:blipFill>
        <p:spPr>
          <a:xfrm>
            <a:off x="5102469" y="490227"/>
            <a:ext cx="6629400" cy="23233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40C27D-1822-4C6F-9076-1E39D2D0BD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693" r="7548" b="21282"/>
          <a:stretch/>
        </p:blipFill>
        <p:spPr>
          <a:xfrm>
            <a:off x="1934309" y="3044280"/>
            <a:ext cx="9797560" cy="358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7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E969-D913-4FCE-B1E2-BF9C38D0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   PETS LOVERS </a:t>
            </a:r>
            <a:endParaRPr lang="en-US" dirty="0">
              <a:solidFill>
                <a:srgbClr val="852A05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E5A5FC-3A50-4902-B464-E41293C6C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510071"/>
            <a:ext cx="764598" cy="8205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B12D5A-6B5E-4A67-B1F4-B82E24D8AF94}"/>
              </a:ext>
            </a:extLst>
          </p:cNvPr>
          <p:cNvSpPr txBox="1"/>
          <p:nvPr/>
        </p:nvSpPr>
        <p:spPr>
          <a:xfrm>
            <a:off x="1219200" y="2347429"/>
            <a:ext cx="10562492" cy="2902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852A05"/>
                </a:solidFill>
              </a:rPr>
              <a:t>This project about pets (cats , dogs and birds) for care and shopping.</a:t>
            </a:r>
          </a:p>
          <a:p>
            <a:endParaRPr lang="en-US" b="1" dirty="0">
              <a:solidFill>
                <a:srgbClr val="852A05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You can buy cats ,dogs and birds and their accessories  and foods.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You can share your stories and experience  with your pet 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You can ask doctors for any problem with your pet.</a:t>
            </a:r>
          </a:p>
        </p:txBody>
      </p:sp>
    </p:spTree>
    <p:extLst>
      <p:ext uri="{BB962C8B-B14F-4D97-AF65-F5344CB8AC3E}">
        <p14:creationId xmlns:p14="http://schemas.microsoft.com/office/powerpoint/2010/main" val="264256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FCA4C-737B-4056-BBD6-CFF44C14F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852A05"/>
                </a:solidFill>
              </a:rPr>
              <a:t>Home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877EC-02E1-443B-9C4E-7D94D6079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56" b="11070"/>
          <a:stretch/>
        </p:blipFill>
        <p:spPr>
          <a:xfrm>
            <a:off x="3446585" y="931985"/>
            <a:ext cx="8411308" cy="49061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15ED71-1D1F-4A65-8A64-A3FE40D343D1}"/>
              </a:ext>
            </a:extLst>
          </p:cNvPr>
          <p:cNvSpPr txBox="1"/>
          <p:nvPr/>
        </p:nvSpPr>
        <p:spPr>
          <a:xfrm>
            <a:off x="1107831" y="1723292"/>
            <a:ext cx="21804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Html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Css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Bootstrap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php</a:t>
            </a:r>
          </a:p>
        </p:txBody>
      </p:sp>
    </p:spTree>
    <p:extLst>
      <p:ext uri="{BB962C8B-B14F-4D97-AF65-F5344CB8AC3E}">
        <p14:creationId xmlns:p14="http://schemas.microsoft.com/office/powerpoint/2010/main" val="1822010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E136C3-2A57-4930-A67A-C9ADD157D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74" b="11026"/>
          <a:stretch/>
        </p:blipFill>
        <p:spPr>
          <a:xfrm>
            <a:off x="6559062" y="615462"/>
            <a:ext cx="5632938" cy="54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B7C160-6590-4C2A-A438-BEE42FCA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74" b="11026"/>
          <a:stretch/>
        </p:blipFill>
        <p:spPr>
          <a:xfrm>
            <a:off x="762000" y="615461"/>
            <a:ext cx="5632939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9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521F0-62C1-4E4B-BF67-246F24CCA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852A05"/>
                </a:solidFill>
              </a:rPr>
              <a:t>Services</a:t>
            </a:r>
            <a:br>
              <a:rPr lang="en-US" b="1" dirty="0">
                <a:solidFill>
                  <a:srgbClr val="852A05"/>
                </a:solidFill>
              </a:rPr>
            </a:br>
            <a:r>
              <a:rPr lang="en-US" b="1" dirty="0">
                <a:solidFill>
                  <a:srgbClr val="852A05"/>
                </a:solidFill>
              </a:rPr>
              <a:t>    </a:t>
            </a:r>
            <a:r>
              <a:rPr lang="en-US" b="1" dirty="0">
                <a:solidFill>
                  <a:schemeClr val="tx1"/>
                </a:solidFill>
              </a:rPr>
              <a:t>- </a:t>
            </a:r>
            <a:r>
              <a:rPr lang="en-US" sz="3200" b="1" dirty="0">
                <a:solidFill>
                  <a:schemeClr val="tx1"/>
                </a:solidFill>
              </a:rPr>
              <a:t>pets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B0EEF-A8BD-40C5-ABB6-0B2F2E54A3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49" b="11795"/>
          <a:stretch/>
        </p:blipFill>
        <p:spPr>
          <a:xfrm>
            <a:off x="4237892" y="861646"/>
            <a:ext cx="7954108" cy="55039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18CDB2-B6D7-494B-A845-D6911E860F65}"/>
              </a:ext>
            </a:extLst>
          </p:cNvPr>
          <p:cNvSpPr txBox="1"/>
          <p:nvPr/>
        </p:nvSpPr>
        <p:spPr>
          <a:xfrm>
            <a:off x="1283677" y="2567354"/>
            <a:ext cx="26376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Html</a:t>
            </a:r>
          </a:p>
          <a:p>
            <a:r>
              <a:rPr lang="en-US" sz="2000" b="1" dirty="0" err="1"/>
              <a:t>Css</a:t>
            </a:r>
            <a:endParaRPr lang="en-US" sz="2000" b="1" dirty="0"/>
          </a:p>
          <a:p>
            <a:r>
              <a:rPr lang="en-US" sz="2000" b="1" dirty="0"/>
              <a:t>Js</a:t>
            </a:r>
          </a:p>
          <a:p>
            <a:r>
              <a:rPr lang="en-US" sz="2000" b="1" dirty="0" err="1"/>
              <a:t>jquery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65931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1E586C-0998-4070-B4ED-D11859AE3E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31" b="11538"/>
          <a:stretch/>
        </p:blipFill>
        <p:spPr>
          <a:xfrm>
            <a:off x="6260125" y="633046"/>
            <a:ext cx="5931874" cy="5433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05E2D0-B5D8-40ED-9AF1-DDEE79FC1B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30" b="11539"/>
          <a:stretch/>
        </p:blipFill>
        <p:spPr>
          <a:xfrm>
            <a:off x="738553" y="633046"/>
            <a:ext cx="5521572" cy="543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52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392573-4931-472A-BF7C-B01F3723F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75" b="11026"/>
          <a:stretch/>
        </p:blipFill>
        <p:spPr>
          <a:xfrm>
            <a:off x="6353910" y="615462"/>
            <a:ext cx="5838090" cy="54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B24A87-9609-4B52-B4FB-5E03F59753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74" b="11026"/>
          <a:stretch/>
        </p:blipFill>
        <p:spPr>
          <a:xfrm>
            <a:off x="855782" y="615462"/>
            <a:ext cx="549812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97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88D7-2743-4234-A7D8-7F5B1DC61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852A05"/>
                </a:solidFill>
              </a:rPr>
              <a:t>stories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8C1A19-82F5-4229-A4F4-BA1D690CA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1" b="4872"/>
          <a:stretch/>
        </p:blipFill>
        <p:spPr>
          <a:xfrm>
            <a:off x="4132385" y="430823"/>
            <a:ext cx="7725507" cy="599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57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1DC25F-16D0-4FF8-8306-42D6C03A1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18" b="4873"/>
          <a:stretch/>
        </p:blipFill>
        <p:spPr>
          <a:xfrm>
            <a:off x="756138" y="597876"/>
            <a:ext cx="11218985" cy="592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2384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{CA099C63-3977-4F04-BE58-C247B99C22F1}tf10001105</Template>
  <TotalTime>106</TotalTime>
  <Words>102</Words>
  <Application>Microsoft Office PowerPoint</Application>
  <PresentationFormat>Widescreen</PresentationFormat>
  <Paragraphs>32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Dubai Medium</vt:lpstr>
      <vt:lpstr>Franklin Gothic Book</vt:lpstr>
      <vt:lpstr>Rockwell Extra Bold</vt:lpstr>
      <vt:lpstr>Crop</vt:lpstr>
      <vt:lpstr>PowerPoint Presentation</vt:lpstr>
      <vt:lpstr>    PETS LOVERS </vt:lpstr>
      <vt:lpstr>Home</vt:lpstr>
      <vt:lpstr>PowerPoint Presentation</vt:lpstr>
      <vt:lpstr>Services     - pets</vt:lpstr>
      <vt:lpstr>PowerPoint Presentation</vt:lpstr>
      <vt:lpstr>PowerPoint Presentation</vt:lpstr>
      <vt:lpstr>stories</vt:lpstr>
      <vt:lpstr>PowerPoint Presentation</vt:lpstr>
      <vt:lpstr>Login</vt:lpstr>
      <vt:lpstr>PowerPoint Presentation</vt:lpstr>
      <vt:lpstr>Create new  account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Nouran Ebrahim El Mohamady</dc:creator>
  <cp:lastModifiedBy>Nouran Ebrahim El Mohamady</cp:lastModifiedBy>
  <cp:revision>11</cp:revision>
  <dcterms:created xsi:type="dcterms:W3CDTF">2020-12-20T04:39:29Z</dcterms:created>
  <dcterms:modified xsi:type="dcterms:W3CDTF">2020-12-20T06:25:58Z</dcterms:modified>
</cp:coreProperties>
</file>